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72" r:id="rId18"/>
    <p:sldId id="273" r:id="rId19"/>
    <p:sldId id="265" r:id="rId20"/>
    <p:sldId id="266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>
        <p:scale>
          <a:sx n="120" d="100"/>
          <a:sy n="120" d="100"/>
        </p:scale>
        <p:origin x="18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bin"/><Relationship Id="rId7" Type="http://schemas.openxmlformats.org/officeDocument/2006/relationships/image" Target="../media/image42.png"/><Relationship Id="rId12" Type="http://schemas.openxmlformats.org/officeDocument/2006/relationships/image" Target="../media/image44.bin"/><Relationship Id="rId2" Type="http://schemas.openxmlformats.org/officeDocument/2006/relationships/image" Target="../media/image3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3.bin"/><Relationship Id="rId5" Type="http://schemas.openxmlformats.org/officeDocument/2006/relationships/image" Target="../media/image9.png"/><Relationship Id="rId10" Type="http://schemas.openxmlformats.org/officeDocument/2006/relationships/image" Target="../media/image42.bin"/><Relationship Id="rId4" Type="http://schemas.openxmlformats.org/officeDocument/2006/relationships/image" Target="../media/image40.bin"/><Relationship Id="rId9" Type="http://schemas.openxmlformats.org/officeDocument/2006/relationships/image" Target="../media/image4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304802"/>
            <a:chOff x="276268" y="393065"/>
            <a:chExt cx="5988549" cy="3312492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5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1516</Words>
  <Application>Microsoft Office PowerPoint</Application>
  <PresentationFormat>Grand écran</PresentationFormat>
  <Paragraphs>446</Paragraphs>
  <Slides>23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Arial Unicode MS</vt:lpstr>
      <vt:lpstr>Calibri</vt:lpstr>
      <vt:lpstr>Calibri Light</vt:lpstr>
      <vt:lpstr>Cambria Math</vt:lpstr>
      <vt:lpstr>Tema di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29</cp:revision>
  <dcterms:created xsi:type="dcterms:W3CDTF">2024-05-09T12:23:10Z</dcterms:created>
  <dcterms:modified xsi:type="dcterms:W3CDTF">2024-11-26T13:03:41Z</dcterms:modified>
</cp:coreProperties>
</file>